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64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5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3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27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0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39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2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59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21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3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8A58-6A88-4AA8-9E5C-887D5E9AE3A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93A8-2527-42E6-B332-F832E50A8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47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085975"/>
            <a:ext cx="106870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59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6" y="426427"/>
            <a:ext cx="5229225" cy="571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308" y="0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schema.schema配置实操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3" y="1225062"/>
            <a:ext cx="4041898" cy="2004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986" y="509221"/>
            <a:ext cx="2733675" cy="9334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38270" y="6447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重新加载配置文件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92" y="1978761"/>
            <a:ext cx="7268308" cy="2940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57" y="3455461"/>
            <a:ext cx="6257559" cy="18767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58786" y="1544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添加读库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992" y="4301898"/>
            <a:ext cx="2582008" cy="25561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79501" y="503799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此库读写分离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54" y="5659681"/>
            <a:ext cx="3048000" cy="8667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01285" y="5685693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/>
              <a:t>重新加载配置文件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（配置修改数据源）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91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47" y="3174023"/>
            <a:ext cx="2212650" cy="3475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3" y="984738"/>
            <a:ext cx="5445835" cy="20398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39915" y="3244362"/>
            <a:ext cx="266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不开启读写分离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68" y="1014354"/>
            <a:ext cx="5550088" cy="20541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293" y="3780792"/>
            <a:ext cx="6204040" cy="23826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822" y="3217985"/>
            <a:ext cx="2077487" cy="32857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9438" y="3220916"/>
            <a:ext cx="266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开启读写分离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83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7" y="3077306"/>
            <a:ext cx="2356938" cy="3692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08" y="3082569"/>
            <a:ext cx="2329820" cy="37754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4592"/>
            <a:ext cx="5921325" cy="2284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9861" y="3080240"/>
            <a:ext cx="160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开启读写分离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en-US" dirty="0"/>
              <a:t>随机</a:t>
            </a:r>
            <a:r>
              <a:rPr lang="zh-CN" altLang="en-US" dirty="0" smtClean="0"/>
              <a:t>分发）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783" y="689622"/>
            <a:ext cx="6267217" cy="22821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212" y="3033347"/>
            <a:ext cx="2249788" cy="35019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20708" y="3021624"/>
            <a:ext cx="2429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开启读写分离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zh-CN" altLang="en-US" dirty="0"/>
              <a:t>随机</a:t>
            </a:r>
            <a:r>
              <a:rPr lang="zh-CN" altLang="en-US" dirty="0" smtClean="0"/>
              <a:t>分发</a:t>
            </a:r>
            <a:r>
              <a:rPr lang="zh-CN" altLang="en-US" dirty="0"/>
              <a:t>到</a:t>
            </a:r>
            <a:r>
              <a:rPr lang="en-US" altLang="zh-CN" dirty="0" err="1" smtClean="0"/>
              <a:t>readHost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35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2221523"/>
            <a:ext cx="6541477" cy="2616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3" y="652463"/>
            <a:ext cx="6418384" cy="14690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223" y="140677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分表规则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985" y="1382008"/>
            <a:ext cx="5545015" cy="947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31" y="272219"/>
            <a:ext cx="5483469" cy="9641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4039" y="2514601"/>
            <a:ext cx="428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</a:t>
            </a:r>
            <a:r>
              <a:rPr lang="en-US" altLang="zh-CN" dirty="0" smtClean="0"/>
              <a:t>131</a:t>
            </a:r>
            <a:r>
              <a:rPr lang="zh-CN" altLang="en-US" dirty="0" smtClean="0"/>
              <a:t>服务中的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，模拟宕机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775" y="2927839"/>
            <a:ext cx="3262281" cy="2468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41" y="5136908"/>
            <a:ext cx="3646243" cy="16595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577" y="5103935"/>
            <a:ext cx="3313234" cy="17540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1162" y="5688623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第一次执行报错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082562" y="5647592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第二次执行成功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394" y="5503782"/>
            <a:ext cx="5022606" cy="115675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71793" y="6169269"/>
            <a:ext cx="210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数据成功插入</a:t>
            </a:r>
            <a:r>
              <a:rPr lang="en-US" altLang="zh-CN" dirty="0" smtClean="0"/>
              <a:t>130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72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34" y="1004155"/>
            <a:ext cx="3770436" cy="19152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2370" y="369278"/>
            <a:ext cx="428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恢复</a:t>
            </a:r>
            <a:r>
              <a:rPr lang="en-US" altLang="zh-CN" dirty="0" smtClean="0"/>
              <a:t>131</a:t>
            </a:r>
            <a:r>
              <a:rPr lang="zh-CN" altLang="en-US" dirty="0" smtClean="0"/>
              <a:t>服务中的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，模拟应用重启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4047026"/>
            <a:ext cx="5415695" cy="14333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276" y="3253154"/>
            <a:ext cx="611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数据还是会继续插入到</a:t>
            </a:r>
            <a:r>
              <a:rPr lang="en-US" altLang="zh-CN" dirty="0" smtClean="0"/>
              <a:t>130</a:t>
            </a:r>
            <a:r>
              <a:rPr lang="zh-CN" altLang="en-US" dirty="0" smtClean="0"/>
              <a:t>数据库中，和配置文件顺序无关，</a:t>
            </a:r>
            <a:endParaRPr lang="en-US" altLang="zh-CN" dirty="0" smtClean="0"/>
          </a:p>
          <a:p>
            <a:r>
              <a:rPr lang="zh-CN" altLang="en-US" dirty="0" smtClean="0"/>
              <a:t>只要挂了后执行优先级就往后排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4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38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4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842962"/>
            <a:ext cx="10201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6687"/>
            <a:ext cx="96869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3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7" y="293443"/>
            <a:ext cx="700087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7" y="838200"/>
            <a:ext cx="5626345" cy="2431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5" y="3363058"/>
            <a:ext cx="4505325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0" y="3846746"/>
            <a:ext cx="8110890" cy="2852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769" y="1134574"/>
            <a:ext cx="46386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490537"/>
            <a:ext cx="92773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776287"/>
            <a:ext cx="99441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3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3404"/>
            <a:ext cx="8845062" cy="17140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6776"/>
            <a:ext cx="8845062" cy="17012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7" y="0"/>
            <a:ext cx="10425844" cy="33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5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7014"/>
            <a:ext cx="12192000" cy="20705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94" y="668215"/>
            <a:ext cx="8072438" cy="24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3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911112"/>
            <a:ext cx="6049107" cy="26721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43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0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107</Words>
  <Application>Microsoft Office PowerPoint</Application>
  <PresentationFormat>宽屏</PresentationFormat>
  <Paragraphs>20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57</cp:revision>
  <dcterms:created xsi:type="dcterms:W3CDTF">2023-02-27T14:54:46Z</dcterms:created>
  <dcterms:modified xsi:type="dcterms:W3CDTF">2023-02-28T02:13:46Z</dcterms:modified>
</cp:coreProperties>
</file>